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422" autoAdjust="0"/>
    <p:restoredTop sz="94660"/>
  </p:normalViewPr>
  <p:slideViewPr>
    <p:cSldViewPr>
      <p:cViewPr>
        <p:scale>
          <a:sx n="40" d="100"/>
          <a:sy n="40" d="100"/>
        </p:scale>
        <p:origin x="-2622" y="-7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4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3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0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7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234C-C832-4EDA-8585-13857CE6840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1DDC-7DE2-4C80-82EE-5E24B745B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6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1" y="-152400"/>
            <a:ext cx="8491971" cy="1051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505" y="4114800"/>
            <a:ext cx="7469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enter</a:t>
            </a:r>
          </a:p>
          <a:p>
            <a:pPr algn="ctr"/>
            <a:r>
              <a:rPr lang="en-US" dirty="0" smtClean="0"/>
              <a:t>you</a:t>
            </a:r>
          </a:p>
          <a:p>
            <a:pPr algn="ctr"/>
            <a:r>
              <a:rPr lang="en-US" dirty="0" smtClean="0"/>
              <a:t>text </a:t>
            </a:r>
          </a:p>
          <a:p>
            <a:pPr algn="ctr"/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1484" y="3605480"/>
            <a:ext cx="7469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enter</a:t>
            </a:r>
          </a:p>
          <a:p>
            <a:pPr algn="ctr"/>
            <a:r>
              <a:rPr lang="en-US" dirty="0" smtClean="0"/>
              <a:t>you</a:t>
            </a:r>
          </a:p>
          <a:p>
            <a:pPr algn="ctr"/>
            <a:r>
              <a:rPr lang="en-US" dirty="0" smtClean="0"/>
              <a:t>text </a:t>
            </a:r>
          </a:p>
          <a:p>
            <a:pPr algn="ctr"/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1401" y="3581400"/>
            <a:ext cx="7469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enter</a:t>
            </a:r>
          </a:p>
          <a:p>
            <a:pPr algn="ctr"/>
            <a:r>
              <a:rPr lang="en-US" dirty="0" smtClean="0"/>
              <a:t>you</a:t>
            </a:r>
          </a:p>
          <a:p>
            <a:pPr algn="ctr"/>
            <a:r>
              <a:rPr lang="en-US" dirty="0" smtClean="0"/>
              <a:t>text </a:t>
            </a:r>
          </a:p>
          <a:p>
            <a:pPr algn="ctr"/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25001" y="7848600"/>
            <a:ext cx="7469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enter</a:t>
            </a:r>
          </a:p>
          <a:p>
            <a:pPr algn="ctr"/>
            <a:r>
              <a:rPr lang="en-US" dirty="0" smtClean="0"/>
              <a:t>you</a:t>
            </a:r>
          </a:p>
          <a:p>
            <a:pPr algn="ctr"/>
            <a:r>
              <a:rPr lang="en-US" dirty="0" smtClean="0"/>
              <a:t>text </a:t>
            </a:r>
          </a:p>
          <a:p>
            <a:pPr algn="ctr"/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18241</TotalTime>
  <Words>16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</dc:creator>
  <cp:lastModifiedBy>LocalAdmin</cp:lastModifiedBy>
  <cp:revision>95</cp:revision>
  <dcterms:created xsi:type="dcterms:W3CDTF">2014-02-17T05:54:48Z</dcterms:created>
  <dcterms:modified xsi:type="dcterms:W3CDTF">2017-04-03T21:03:42Z</dcterms:modified>
</cp:coreProperties>
</file>