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422" autoAdjust="0"/>
    <p:restoredTop sz="94660"/>
  </p:normalViewPr>
  <p:slideViewPr>
    <p:cSldViewPr>
      <p:cViewPr>
        <p:scale>
          <a:sx n="40" d="100"/>
          <a:sy n="40" d="100"/>
        </p:scale>
        <p:origin x="-2622" y="-7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3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0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7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6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985" y="-152400"/>
            <a:ext cx="8491971" cy="1051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325504"/>
            <a:ext cx="11817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Class </a:t>
            </a:r>
          </a:p>
          <a:p>
            <a:pPr algn="ctr"/>
            <a:r>
              <a:rPr lang="en-US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Notes</a:t>
            </a:r>
            <a:endParaRPr lang="en-US" sz="28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464077"/>
            <a:ext cx="1981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Next week is Spring Break for CCSD. Please remember to read every day over the break. We will see you again on April 17</a:t>
            </a:r>
            <a:r>
              <a:rPr lang="en-US" baseline="30000" dirty="0" smtClean="0">
                <a:latin typeface="Comic Sans MS" panose="030F0702030302020204" pitchFamily="66" charset="0"/>
              </a:rPr>
              <a:t>th</a:t>
            </a:r>
            <a:r>
              <a:rPr lang="en-US" dirty="0" smtClean="0">
                <a:latin typeface="Comic Sans MS" panose="030F0702030302020204" pitchFamily="66" charset="0"/>
              </a:rPr>
              <a:t> for the final stretch of the school year.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505200"/>
            <a:ext cx="1981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Class…</a:t>
            </a:r>
          </a:p>
          <a:p>
            <a:r>
              <a:rPr lang="en-US" sz="1800" b="1" u="sng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Reading</a:t>
            </a:r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: </a:t>
            </a:r>
          </a:p>
          <a:p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Context clues</a:t>
            </a:r>
          </a:p>
          <a:p>
            <a:endParaRPr lang="en-US" sz="18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en-US" sz="1800" b="1" u="sng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Writing</a:t>
            </a:r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:</a:t>
            </a:r>
          </a:p>
          <a:p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Paragraph structure</a:t>
            </a:r>
          </a:p>
          <a:p>
            <a:endParaRPr lang="en-US" sz="18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en-US" sz="1800" b="1" u="sng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Math</a:t>
            </a:r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:</a:t>
            </a:r>
          </a:p>
          <a:p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Fractions</a:t>
            </a:r>
          </a:p>
          <a:p>
            <a:endParaRPr lang="en-US" sz="18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en-US" sz="1800" b="1" u="sng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Science</a:t>
            </a:r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:</a:t>
            </a:r>
          </a:p>
          <a:p>
            <a:r>
              <a:rPr lang="en-US" sz="18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Plants</a:t>
            </a:r>
            <a:endParaRPr lang="en-US" sz="1800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3505200"/>
            <a:ext cx="1752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Important Dates</a:t>
            </a:r>
          </a:p>
          <a:p>
            <a:pPr algn="ctr"/>
            <a:r>
              <a:rPr lang="en-US" dirty="0" smtClean="0">
                <a:latin typeface="Juice ITC" panose="04040403040A02020202" pitchFamily="82" charset="0"/>
                <a:cs typeface="Aharoni" panose="02010803020104030203" pitchFamily="2" charset="-79"/>
              </a:rPr>
              <a:t>April 3-6: Spirit Week</a:t>
            </a:r>
          </a:p>
          <a:p>
            <a:pPr algn="ctr"/>
            <a:r>
              <a:rPr lang="en-US" dirty="0" smtClean="0">
                <a:latin typeface="Juice ITC" panose="04040403040A02020202" pitchFamily="82" charset="0"/>
                <a:cs typeface="Aharoni" panose="02010803020104030203" pitchFamily="2" charset="-79"/>
              </a:rPr>
              <a:t>April 7-16: Spring Break – </a:t>
            </a:r>
            <a:r>
              <a:rPr lang="en-US" smtClean="0">
                <a:latin typeface="Juice ITC" panose="04040403040A02020202" pitchFamily="82" charset="0"/>
                <a:cs typeface="Aharoni" panose="02010803020104030203" pitchFamily="2" charset="-79"/>
              </a:rPr>
              <a:t>No School</a:t>
            </a:r>
            <a:endParaRPr lang="en-US" dirty="0" smtClean="0">
              <a:latin typeface="Juice ITC" panose="04040403040A02020202" pitchFamily="82" charset="0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77724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Spirit Week, April 3-6: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Mon.: all red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Tues.: your favorite sports team(s)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Wed.: Workout gear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Thurs.: “class color”: orange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18272</TotalTime>
  <Words>97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</dc:creator>
  <cp:lastModifiedBy>LocalAdmin</cp:lastModifiedBy>
  <cp:revision>98</cp:revision>
  <cp:lastPrinted>2017-04-03T21:20:04Z</cp:lastPrinted>
  <dcterms:created xsi:type="dcterms:W3CDTF">2014-02-17T05:54:48Z</dcterms:created>
  <dcterms:modified xsi:type="dcterms:W3CDTF">2017-04-03T21:33:59Z</dcterms:modified>
</cp:coreProperties>
</file>