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Up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Disney 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Crouse’s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Heydi’s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Birthday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pm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20: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Presidents’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First grade</a:t>
            </a: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Retelling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Narratives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</a:t>
            </a:r>
            <a:r>
              <a:rPr lang="en-US" sz="1600" b="1" u="sng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:</a:t>
            </a:r>
            <a:r>
              <a:rPr lang="en-US" sz="160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Subtraction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Presidents’ Day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Next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week is Nevada Reading Week. The following are optional dress- up days to celebrate: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Monday: a favorite book character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Tuesday: readable shirt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Wednesday: camping gear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Thursday: pajamas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Please remember that all outfits must be appropriate and within the dress code. 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51945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81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19</cp:revision>
  <cp:lastPrinted>2017-02-07T22:14:54Z</cp:lastPrinted>
  <dcterms:created xsi:type="dcterms:W3CDTF">2013-12-09T18:50:31Z</dcterms:created>
  <dcterms:modified xsi:type="dcterms:W3CDTF">2017-02-21T22:00:22Z</dcterms:modified>
</cp:coreProperties>
</file>