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AC96C-D5D7-4C30-AF0B-FBF795C469B2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/>
      <dgm:spPr/>
    </dgm:pt>
    <dgm:pt modelId="{1F1DB790-D4DA-49AE-AC63-09C37F0392BE}" type="pres">
      <dgm:prSet presAssocID="{9F3AC96C-D5D7-4C30-AF0B-FBF795C469B2}" presName="Name0" presStyleCnt="0">
        <dgm:presLayoutVars>
          <dgm:dir/>
        </dgm:presLayoutVars>
      </dgm:prSet>
      <dgm:spPr/>
    </dgm:pt>
    <dgm:pt modelId="{FA8B1EF9-80A2-44DD-9257-35E55A8ACF89}" type="pres">
      <dgm:prSet presAssocID="{9F3AC96C-D5D7-4C30-AF0B-FBF795C469B2}" presName="maxNode" presStyleCnt="0"/>
      <dgm:spPr/>
    </dgm:pt>
    <dgm:pt modelId="{21A78AFF-754E-4C84-839C-6AB149573CA9}" type="pres">
      <dgm:prSet presAssocID="{9F3AC96C-D5D7-4C30-AF0B-FBF795C469B2}" presName="Name33" presStyleCnt="0"/>
      <dgm:spPr/>
    </dgm:pt>
  </dgm:ptLst>
  <dgm:cxnLst>
    <dgm:cxn modelId="{1C66775F-568A-4ADB-A8ED-69281FF2E497}" type="presOf" srcId="{9F3AC96C-D5D7-4C30-AF0B-FBF795C469B2}" destId="{1F1DB790-D4DA-49AE-AC63-09C37F0392BE}" srcOrd="0" destOrd="0" presId="urn:microsoft.com/office/officeart/2008/layout/AccentedPicture"/>
    <dgm:cxn modelId="{8F581528-B45A-4C24-974F-54ADD8ADBB1E}" type="presParOf" srcId="{1F1DB790-D4DA-49AE-AC63-09C37F0392BE}" destId="{FA8B1EF9-80A2-44DD-9257-35E55A8ACF89}" srcOrd="0" destOrd="0" presId="urn:microsoft.com/office/officeart/2008/layout/AccentedPicture"/>
    <dgm:cxn modelId="{24BF6F52-42E3-49FE-A4A8-B73F92512C9F}" type="presParOf" srcId="{FA8B1EF9-80A2-44DD-9257-35E55A8ACF89}" destId="{21A78AFF-754E-4C84-839C-6AB149573CA9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760-9243-45C6-9B33-D385DBF434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F66-4DE6-401C-A6EC-C433199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aleverence@interact.ccsd.net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alcrouse@interact.ccsd.n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6829932"/>
              </p:ext>
            </p:extLst>
          </p:nvPr>
        </p:nvGraphicFramePr>
        <p:xfrm>
          <a:off x="2714625" y="3857625"/>
          <a:ext cx="1428750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433614" y="5105400"/>
            <a:ext cx="3281032" cy="3381883"/>
          </a:xfrm>
          <a:prstGeom prst="roundRect">
            <a:avLst/>
          </a:prstGeom>
          <a:solidFill>
            <a:schemeClr val="bg1"/>
          </a:solidFill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: Dress Up Disney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Day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Ms. Crouse’s</a:t>
            </a:r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Birthday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Joshua’s Birthday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6:</a:t>
            </a:r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Title I Funds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Allocations Parent Meeting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School Library – 3:45 pm</a:t>
            </a:r>
          </a:p>
          <a:p>
            <a:r>
              <a:rPr lang="en-US" sz="1400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Kevin’s Birthday</a:t>
            </a:r>
            <a:b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</a:b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15: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Josie’s Birthday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</a:t>
            </a:r>
            <a:r>
              <a:rPr lang="en-US" sz="1400" b="1" u="sng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February 20:</a:t>
            </a:r>
            <a:r>
              <a:rPr lang="en-US" sz="1400" b="1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Presidents</a:t>
            </a:r>
            <a:r>
              <a:rPr lang="en-US" sz="16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’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Apple Chancery" panose="03020702040506060504" pitchFamily="66" charset="0"/>
                <a:cs typeface="Arabic Typesetting" panose="03020402040406030203" pitchFamily="66" charset="-78"/>
              </a:rPr>
              <a:t>            Day - No School</a:t>
            </a:r>
          </a:p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117" y="1952060"/>
            <a:ext cx="30791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notes</a:t>
            </a:r>
            <a:endParaRPr lang="en-US" sz="44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9834" y="316016"/>
            <a:ext cx="1847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4176" y="156901"/>
            <a:ext cx="315865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second </a:t>
            </a:r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grade</a:t>
            </a:r>
          </a:p>
          <a:p>
            <a:pPr algn="ctr"/>
            <a:endParaRPr lang="en-US" sz="16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Ms. Crouse</a:t>
            </a:r>
            <a: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16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7"/>
              </a:rPr>
              <a:t>alcrouse@interact.ccsd.net</a:t>
            </a:r>
            <a:endParaRPr lang="en-US" sz="16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Mrs. </a:t>
            </a:r>
            <a:r>
              <a:rPr lang="en-US" sz="2400" b="1" cap="all" spc="0" dirty="0" err="1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Leverence</a:t>
            </a:r>
            <a:endParaRPr lang="en-US" sz="2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1400" b="1" cap="all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8"/>
              </a:rPr>
              <a:t>aaleverence@interact.ccsd.net</a:t>
            </a:r>
            <a:endParaRPr lang="en-US" sz="1400" b="1" cap="all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1400" b="1" cap="all" spc="0" dirty="0" smtClean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03721" y="2553282"/>
            <a:ext cx="3310924" cy="2399718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Reading: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The Chocolate Touch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Writing: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Opinion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Math: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Arrays (beginning </a:t>
            </a:r>
            <a:b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               multiplication)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Science/Social Studies:</a:t>
            </a:r>
            <a:br>
              <a:rPr lang="en-US" sz="1600" b="1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</a:br>
            <a:r>
              <a:rPr lang="en-US" sz="16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haroni" panose="02010803020104030203" pitchFamily="2" charset="-79"/>
              </a:rPr>
              <a:t>Presidents’ Day</a:t>
            </a:r>
            <a:endParaRPr lang="en-US" sz="16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*Read 20 minutes each evening.*</a:t>
            </a:r>
            <a:endParaRPr lang="en-US" sz="2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6117" y="2005855"/>
            <a:ext cx="2904283" cy="6680945"/>
          </a:xfrm>
          <a:prstGeom prst="roundRect">
            <a:avLst/>
          </a:prstGeom>
          <a:noFill/>
          <a:ln>
            <a:solidFill>
              <a:srgbClr val="C74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Next week is Nevada Reading Week. The following are optional dress- up days to celebrate:</a:t>
            </a:r>
          </a:p>
          <a:p>
            <a:endParaRPr lang="en-US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Monday: a favorite book character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Tuesday: readable shirt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Wednesday: camping gear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Thursday: pajamas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Please remember that all outfits must be appropriate and within the dress code. </a:t>
            </a:r>
          </a:p>
          <a:p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579951" y="3366863"/>
            <a:ext cx="2155299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class…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050302" y="6524683"/>
            <a:ext cx="33617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rgbClr val="C7456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Important dates</a:t>
            </a:r>
            <a:endParaRPr lang="en-US" sz="2800" b="1" cap="all" spc="0" dirty="0">
              <a:ln/>
              <a:solidFill>
                <a:srgbClr val="C7456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56901"/>
            <a:ext cx="3508104" cy="184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0" y="7342113"/>
            <a:ext cx="1078344" cy="134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45" y="7947250"/>
            <a:ext cx="990600" cy="10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45</Words>
  <Application>Microsoft Office PowerPoint</Application>
  <PresentationFormat>Letter Paper (8.5x11 in)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JulieCollins</dc:creator>
  <cp:lastModifiedBy>LocalAdmin</cp:lastModifiedBy>
  <cp:revision>22</cp:revision>
  <cp:lastPrinted>2017-02-07T22:17:17Z</cp:lastPrinted>
  <dcterms:created xsi:type="dcterms:W3CDTF">2013-12-09T18:50:31Z</dcterms:created>
  <dcterms:modified xsi:type="dcterms:W3CDTF">2017-02-21T22:01:08Z</dcterms:modified>
</cp:coreProperties>
</file>