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Up Disney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Crouse’s</a:t>
            </a:r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Joshua’s Birthday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pm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Kevin’s Birthday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Josie’s Birthday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20: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’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second </a:t>
            </a:r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grade</a:t>
            </a: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The Chocolate Touch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Persuasive Essays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Facts and Arrays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Valentine’s Day/Friendship/</a:t>
            </a:r>
            <a:b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 Getting Along</a:t>
            </a: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Valentine’s Day Party: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Tuesday, February 14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Please send an empty, undecorated box to school by Monday.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Snacks with no nuts are welcome. 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u="sng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Class list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: 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Draco                 Peyton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Kylie                   Oscar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Bailey                 Lorenzo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Esteban              Eileen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Damian               Waylon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Kyle                    Josie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Kevin                  Jayme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Ella                     Dixie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Joshua               Andy 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Jacob</a:t>
            </a:r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0" y="7342113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50</Words>
  <Application>Microsoft Office PowerPoint</Application>
  <PresentationFormat>Letter Paper (8.5x11 in)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20</cp:revision>
  <cp:lastPrinted>2017-02-07T22:17:17Z</cp:lastPrinted>
  <dcterms:created xsi:type="dcterms:W3CDTF">2013-12-09T18:50:31Z</dcterms:created>
  <dcterms:modified xsi:type="dcterms:W3CDTF">2017-02-07T23:00:05Z</dcterms:modified>
</cp:coreProperties>
</file>