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2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Up Disney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Day</a:t>
            </a:r>
            <a:endParaRPr lang="en-US" sz="1400" dirty="0" smtClean="0">
              <a:solidFill>
                <a:schemeClr val="tx1"/>
              </a:solidFill>
              <a:latin typeface="Apple Chancery" panose="03020702040506060504" pitchFamily="66" charset="0"/>
              <a:cs typeface="Arabic Typesetting" panose="03020402040406030203" pitchFamily="66" charset="-78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Crouse’s</a:t>
            </a:r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Joshua’s Birthday</a:t>
            </a:r>
            <a:endParaRPr lang="en-US" sz="1400" dirty="0" smtClean="0">
              <a:solidFill>
                <a:schemeClr val="tx1"/>
              </a:solidFill>
              <a:latin typeface="Apple Chancery" panose="03020702040506060504" pitchFamily="66" charset="0"/>
              <a:cs typeface="Arabic Typesetting" panose="03020402040406030203" pitchFamily="66" charset="-78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pm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Kevin’s Birthday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Josie’s Birthday</a:t>
            </a:r>
            <a:endParaRPr lang="en-US" sz="1400" dirty="0" smtClean="0">
              <a:solidFill>
                <a:schemeClr val="tx1"/>
              </a:solidFill>
              <a:latin typeface="Apple Chancery" panose="03020702040506060504" pitchFamily="66" charset="0"/>
              <a:cs typeface="Arabic Typesetting" panose="03020402040406030203" pitchFamily="66" charset="-78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20: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’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second </a:t>
            </a:r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grade</a:t>
            </a: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The Chocolat</a:t>
            </a:r>
            <a:r>
              <a:rPr lang="en-US" sz="15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e Touch</a:t>
            </a:r>
            <a:endParaRPr lang="en-US" sz="15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Persuasive Essays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Facts and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Arrays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Valentine’s Day/Friendship/</a:t>
            </a:r>
            <a:b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 Getting Along</a:t>
            </a: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Report cards are going home this Monday, January 30. Please check your child’s backpack if you have not yet seen it.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Valentine’s Day is quickly approaching! We will be celebrating on Tuesday, February 14. We will be passing out valentines and enjoying some snacks and activities in the afternoon. A class list is included on the back of this newsletter for your convenience. Please send an undecorated box with your child this week or next week to decorate in class. A shoebox or empty tissue box works perfectly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0" y="7342113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50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18</cp:revision>
  <dcterms:created xsi:type="dcterms:W3CDTF">2013-12-09T18:50:31Z</dcterms:created>
  <dcterms:modified xsi:type="dcterms:W3CDTF">2017-01-30T23:17:16Z</dcterms:modified>
</cp:coreProperties>
</file>