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2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everence@interact.ccsd.net" TargetMode="External"/><Relationship Id="rId5" Type="http://schemas.openxmlformats.org/officeDocument/2006/relationships/hyperlink" Target="mailto:alcrouse@interact.ccsd.n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This week is Homecoming week at Sandy Valley! The following are Spirit Days for the school if you would like to participate: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Monday: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a typeface="Calibri"/>
                <a:cs typeface="Times New Roman"/>
              </a:rPr>
              <a:t>Bumday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Monday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Tuesday: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country vs. country club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(farmer wear OR country club attire)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Wednesday: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High End Day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(snazzy!)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Thursday: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school colors </a:t>
            </a:r>
            <a: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  <a:t>(red and black)</a:t>
            </a:r>
            <a:br>
              <a:rPr lang="en-US" sz="11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Friday: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Sidewinders games vs. 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         Beaver Dam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JV Volleyball: 3:00 pm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Varsity Volleyball: 4:00 pm</a:t>
            </a:r>
            <a:b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     Football: 6:00 pm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If you would like Sight Word cards sent home for practice, please let Ms. 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Crouse know.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Our class is out of disinfecting wipes. If you are able to donate some to the classroom, our tables (and our health!) would greatly appreciate it. </a:t>
            </a:r>
            <a:r>
              <a:rPr lang="en-US" sz="1300" dirty="0" smtClean="0">
                <a:solidFill>
                  <a:schemeClr val="tx1"/>
                </a:solidFill>
                <a:effectLst/>
                <a:ea typeface="Calibri"/>
                <a:cs typeface="Times New Roman"/>
                <a:sym typeface="Wingdings" panose="05000000000000000000" pitchFamily="2" charset="2"/>
              </a:rPr>
              <a:t> </a:t>
            </a: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</a:t>
            </a: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going on in school:</a:t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CVC words: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word families –at and -an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Numbers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0-100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(intro. Into base ten)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First and last name / 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Times New Roman"/>
              </a:rPr>
              <a:t>letter formation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Nevada/community</a:t>
            </a:r>
            <a:endParaRPr lang="en-US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20 minutes each evening.</a:t>
            </a:r>
            <a:b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Attached are some number games you may practice with your child at home. If you want or need materials for the games, please let me know. </a:t>
            </a:r>
            <a:endParaRPr lang="en-US" sz="1400" dirty="0" smtClean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Oct. </a:t>
            </a:r>
            <a:r>
              <a:rPr lang="en-US" sz="1400" dirty="0" smtClean="0">
                <a:solidFill>
                  <a:schemeClr val="tx1"/>
                </a:solidFill>
              </a:rPr>
              <a:t>2: Cesar’s </a:t>
            </a:r>
            <a:r>
              <a:rPr lang="en-US" sz="1400" dirty="0" smtClean="0">
                <a:solidFill>
                  <a:schemeClr val="tx1"/>
                </a:solidFill>
              </a:rPr>
              <a:t>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</a:t>
            </a:r>
            <a:r>
              <a:rPr lang="en-US" sz="1400" dirty="0" smtClean="0">
                <a:solidFill>
                  <a:schemeClr val="tx1"/>
                </a:solidFill>
              </a:rPr>
              <a:t>8: </a:t>
            </a:r>
            <a:r>
              <a:rPr lang="en-US" sz="1400" dirty="0" err="1" smtClean="0">
                <a:solidFill>
                  <a:schemeClr val="tx1"/>
                </a:solidFill>
              </a:rPr>
              <a:t>Krystian’s</a:t>
            </a:r>
            <a:r>
              <a:rPr lang="en-US" sz="1400" dirty="0" smtClean="0">
                <a:solidFill>
                  <a:schemeClr val="tx1"/>
                </a:solidFill>
              </a:rPr>
              <a:t> birthday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Oct. 9: Logan’s birthday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10: Columbus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(we ARE in school this day)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</a:t>
            </a:r>
            <a:r>
              <a:rPr lang="en-US" sz="1400" dirty="0" smtClean="0">
                <a:solidFill>
                  <a:schemeClr val="tx1"/>
                </a:solidFill>
              </a:rPr>
              <a:t>20</a:t>
            </a:r>
            <a:r>
              <a:rPr lang="en-US" sz="1400" dirty="0" smtClean="0">
                <a:solidFill>
                  <a:schemeClr val="tx1"/>
                </a:solidFill>
              </a:rPr>
              <a:t>: Jovani’s </a:t>
            </a:r>
            <a:r>
              <a:rPr lang="en-US" sz="1400" dirty="0" smtClean="0">
                <a:solidFill>
                  <a:schemeClr val="tx1"/>
                </a:solidFill>
              </a:rPr>
              <a:t>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</a:t>
            </a:r>
            <a:r>
              <a:rPr lang="en-US" sz="1400" dirty="0" smtClean="0">
                <a:solidFill>
                  <a:schemeClr val="tx1"/>
                </a:solidFill>
              </a:rPr>
              <a:t>21: Sebastian’s birthday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Oct. 30: Camilla’s birthday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31: Halloween (party</a:t>
            </a:r>
            <a:r>
              <a:rPr lang="en-US" sz="1400" dirty="0" smtClean="0">
                <a:solidFill>
                  <a:schemeClr val="tx1"/>
                </a:solidFill>
              </a:rPr>
              <a:t>!)              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Nevada </a:t>
            </a:r>
            <a:r>
              <a:rPr lang="en-US" sz="1400" dirty="0" smtClean="0">
                <a:solidFill>
                  <a:schemeClr val="tx1"/>
                </a:solidFill>
              </a:rPr>
              <a:t>Day                       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</a:t>
            </a: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First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5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6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10-13,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3" y="8222447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21</cp:revision>
  <cp:lastPrinted>2016-10-10T20:56:29Z</cp:lastPrinted>
  <dcterms:created xsi:type="dcterms:W3CDTF">2012-09-29T15:12:52Z</dcterms:created>
  <dcterms:modified xsi:type="dcterms:W3CDTF">2016-10-10T23:03:02Z</dcterms:modified>
</cp:coreProperties>
</file>