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68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aaleverence@interact.ccsd.net" TargetMode="External"/><Relationship Id="rId3" Type="http://schemas.openxmlformats.org/officeDocument/2006/relationships/hyperlink" Target="http://gamequarium.com/placevalue.html" TargetMode="External"/><Relationship Id="rId7" Type="http://schemas.openxmlformats.org/officeDocument/2006/relationships/hyperlink" Target="mailto:alcrouse@interact.ccsd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://interactivesites.weebly.com/place-value.html" TargetMode="Externa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" y="180340"/>
            <a:ext cx="4419600" cy="2305050"/>
          </a:xfrm>
          <a:prstGeom prst="roundRect">
            <a:avLst/>
          </a:prstGeom>
          <a:solidFill>
            <a:schemeClr val="bg1"/>
          </a:solidFill>
          <a:ln w="889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effectLst/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828800"/>
            <a:ext cx="4135755" cy="828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13910" y="423545"/>
            <a:ext cx="3795395" cy="3497580"/>
          </a:xfrm>
          <a:prstGeom prst="roundRect">
            <a:avLst/>
          </a:prstGeom>
          <a:noFill/>
          <a:ln w="698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>
              <a:solidFill>
                <a:srgbClr val="000000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3990" y="2766694"/>
            <a:ext cx="2814955" cy="6072505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Make-up pictures are scheduled for Oct. 24</a:t>
            </a:r>
            <a:r>
              <a:rPr lang="en-US" sz="1300" baseline="30000" dirty="0" smtClean="0">
                <a:solidFill>
                  <a:schemeClr val="tx1"/>
                </a:solidFill>
                <a:ea typeface="Calibri"/>
                <a:cs typeface="Times New Roman"/>
              </a:rPr>
              <a:t>th</a:t>
            </a: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300" dirty="0" smtClean="0">
                <a:solidFill>
                  <a:schemeClr val="tx1"/>
                </a:solidFill>
                <a:ea typeface="Calibri"/>
                <a:cs typeface="Times New Roman"/>
              </a:rPr>
              <a:t>In the coming weeks, you will be receiving information about the Nevada Read by Grade 3 initiative. If you have any questions, please contact Ms. Crouse. </a:t>
            </a: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300" dirty="0">
                <a:solidFill>
                  <a:schemeClr val="tx1"/>
                </a:solidFill>
                <a:ea typeface="Calibri"/>
                <a:cs typeface="Times New Roman"/>
              </a:rPr>
              <a:t>Our class Halloween celebration will be Monday, October 31</a:t>
            </a:r>
            <a:r>
              <a:rPr lang="en-US" sz="1300" baseline="30000" dirty="0">
                <a:solidFill>
                  <a:schemeClr val="tx1"/>
                </a:solidFill>
                <a:ea typeface="Calibri"/>
                <a:cs typeface="Times New Roman"/>
              </a:rPr>
              <a:t>st</a:t>
            </a:r>
            <a:r>
              <a:rPr lang="en-US" sz="1300" dirty="0">
                <a:solidFill>
                  <a:schemeClr val="tx1"/>
                </a:solidFill>
                <a:ea typeface="Calibri"/>
                <a:cs typeface="Times New Roman"/>
              </a:rPr>
              <a:t>, at the end of the day. More information will be sent home next week.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300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200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Don’t forget: We have P.E. every day. Please wear/bring appropriate shoes. </a:t>
            </a:r>
            <a:endParaRPr lang="en-US" sz="8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07691" y="3352800"/>
            <a:ext cx="3581399" cy="289560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  <a:t>What’s going on in school:</a:t>
            </a:r>
            <a:br>
              <a:rPr lang="en-US" sz="1400" u="sng" dirty="0" smtClean="0">
                <a:solidFill>
                  <a:schemeClr val="tx1"/>
                </a:solidFill>
                <a:latin typeface="Aharoni" panose="02010803020104030203" pitchFamily="2" charset="-79"/>
                <a:ea typeface="Calibri"/>
                <a:cs typeface="Aharoni" panose="02010803020104030203" pitchFamily="2" charset="-79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Reading: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Main Idea /Details</a:t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Math: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 Numbers in Base Ten (Place Value)</a:t>
            </a:r>
            <a: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Writing: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Complete Sentences / Details</a:t>
            </a:r>
            <a:b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en-US" sz="1400" b="1" dirty="0" smtClean="0">
                <a:solidFill>
                  <a:schemeClr val="tx1"/>
                </a:solidFill>
                <a:ea typeface="Calibri"/>
                <a:cs typeface="Times New Roman"/>
              </a:rPr>
              <a:t>Social Studies: 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Times New Roman"/>
              </a:rPr>
              <a:t>maps/Nevada</a:t>
            </a:r>
            <a:endParaRPr lang="en-US" sz="1400" b="1" dirty="0" smtClean="0">
              <a:solidFill>
                <a:schemeClr val="tx1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Read 20 minutes each evening.</a:t>
            </a:r>
            <a:endParaRPr lang="en-US" sz="1400" b="1" i="1" dirty="0">
              <a:solidFill>
                <a:schemeClr val="tx1"/>
              </a:solidFill>
              <a:ea typeface="Calibri"/>
              <a:cs typeface="Aharoni" panose="02010803020104030203" pitchFamily="2" charset="-79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Math Websites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to </a:t>
            </a:r>
            <a:r>
              <a:rPr lang="en-US" sz="1400" b="1" i="1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practice place value: </a:t>
            </a:r>
            <a: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b="1" i="1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3"/>
              </a:rPr>
              <a:t>gamequarium.com/placevalue.html</a:t>
            </a: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/>
            </a:r>
            <a:b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</a:br>
            <a:r>
              <a:rPr lang="en-US" sz="1400" dirty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http://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  <a:hlinkClick r:id="rId4"/>
              </a:rPr>
              <a:t>interactivesites.weebly.com/place-value.html</a:t>
            </a:r>
            <a:r>
              <a:rPr lang="en-US" sz="1400" dirty="0" smtClean="0">
                <a:solidFill>
                  <a:schemeClr val="tx1"/>
                </a:solidFill>
                <a:ea typeface="Calibri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160395" y="6482222"/>
            <a:ext cx="3579494" cy="2477770"/>
          </a:xfrm>
          <a:prstGeom prst="roundRect">
            <a:avLst/>
          </a:prstGeom>
          <a:solidFill>
            <a:schemeClr val="bg1"/>
          </a:solidFill>
          <a:ln w="508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Oct. 1: Bailey’s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3: Esteban’s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10: Columbus 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(we ARE in school this day)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12: Eileen’s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24: Damian’s birthday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Make-up Picture Day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Oct. 31: Halloween (party!)</a:t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Nevada Day                 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16200000">
            <a:off x="2304262" y="7515541"/>
            <a:ext cx="2525395" cy="42862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IMPORTANT </a:t>
            </a:r>
            <a:r>
              <a:rPr lang="en-US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DATES</a:t>
            </a:r>
            <a:endParaRPr lang="en-US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0" y="21431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2" descr="Description: Month of October Ow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2802"/>
            <a:ext cx="4114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escription: halloween gho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935" y="457200"/>
            <a:ext cx="20383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780935" y="1676400"/>
            <a:ext cx="2057400" cy="1318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Ms. Crouse and</a:t>
            </a:r>
            <a:b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dirty="0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Mrs.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Leverence</a:t>
            </a:r>
            <a:endParaRPr lang="en-US" sz="16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chemeClr val="tx1"/>
                </a:solidFill>
                <a:effectLst/>
                <a:latin typeface="Agency FB" panose="020B0503020202020204" pitchFamily="34" charset="0"/>
                <a:ea typeface="Calibri"/>
                <a:cs typeface="Times New Roman"/>
              </a:rPr>
              <a:t>Second Grade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7"/>
              </a:rPr>
              <a:t>alcrouse@interact.ccsd.net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/>
            </a:r>
            <a:b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</a:b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  <a:hlinkClick r:id="rId8"/>
              </a:rPr>
              <a:t>aaleverence@interact.ccsd.ne</a:t>
            </a:r>
            <a:r>
              <a:rPr lang="en-US" sz="1400" dirty="0" smtClean="0">
                <a:solidFill>
                  <a:srgbClr val="000000"/>
                </a:solidFill>
                <a:latin typeface="Agency FB" panose="020B0503020202020204" pitchFamily="34" charset="0"/>
                <a:ea typeface="Calibri"/>
                <a:cs typeface="Times New Roman"/>
              </a:rPr>
              <a:t>t </a:t>
            </a:r>
            <a:endParaRPr lang="en-US" sz="1200" dirty="0">
              <a:effectLst/>
              <a:latin typeface="Agency FB" panose="020B0503020202020204" pitchFamily="34" charset="0"/>
              <a:ea typeface="Calibri"/>
              <a:cs typeface="Times New Roman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00600" y="76200"/>
            <a:ext cx="1888490" cy="42481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 smtClean="0">
                <a:ln w="9525" cap="flat" cmpd="sng" algn="ctr">
                  <a:solidFill>
                    <a:srgbClr val="FEFEFE"/>
                  </a:solidFill>
                  <a:prstDash val="solid"/>
                  <a:round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  <a:latin typeface="pencilPete FONT"/>
                <a:ea typeface="Calibri"/>
                <a:cs typeface="Times New Roman"/>
              </a:rPr>
              <a:t>OCT. 17-20, 2016</a:t>
            </a:r>
            <a:endParaRPr lang="en-US" sz="1050" dirty="0">
              <a:effectLst/>
              <a:ea typeface="Calibri"/>
              <a:cs typeface="Times New Roman"/>
            </a:endParaRPr>
          </a:p>
        </p:txBody>
      </p:sp>
      <p:pic>
        <p:nvPicPr>
          <p:cNvPr id="2072" name="Picture 24" descr="spider we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29854"/>
            <a:ext cx="1433624" cy="141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Cute Happy Candy Cor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91754">
            <a:off x="6218672" y="8309986"/>
            <a:ext cx="647700" cy="70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Cute Happy Candy Cor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288">
            <a:off x="5802000" y="8397244"/>
            <a:ext cx="488218" cy="53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69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105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LocalAdmin</cp:lastModifiedBy>
  <cp:revision>24</cp:revision>
  <cp:lastPrinted>2016-10-17T21:45:42Z</cp:lastPrinted>
  <dcterms:created xsi:type="dcterms:W3CDTF">2012-09-29T15:12:52Z</dcterms:created>
  <dcterms:modified xsi:type="dcterms:W3CDTF">2016-10-18T14:37:04Z</dcterms:modified>
</cp:coreProperties>
</file>