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aleverence@interact.ccsd.net" TargetMode="External"/><Relationship Id="rId3" Type="http://schemas.openxmlformats.org/officeDocument/2006/relationships/hyperlink" Target="http://www.abcya.com/base_ten_fun.htm" TargetMode="External"/><Relationship Id="rId7" Type="http://schemas.openxmlformats.org/officeDocument/2006/relationships/hyperlink" Target="mailto:alcrouse@interact.ccsd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mrnussbaum.com/63grade1/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838326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Make-up pictures are scheduled for Oct. 24</a:t>
            </a:r>
            <a:r>
              <a:rPr lang="en-US" sz="1300" baseline="30000" dirty="0" smtClean="0">
                <a:solidFill>
                  <a:schemeClr val="tx1"/>
                </a:solidFill>
                <a:ea typeface="Calibri"/>
                <a:cs typeface="Times New Roman"/>
              </a:rPr>
              <a:t>th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In the coming weeks, you will be receiving information about the Nevada Read by Grade 3 initiative. If you have any questions, please contact Ms. Crouse.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Our class Halloween celebration will be Monday, October 31</a:t>
            </a:r>
            <a:r>
              <a:rPr lang="en-US" sz="1300" baseline="30000" dirty="0" smtClean="0">
                <a:solidFill>
                  <a:schemeClr val="tx1"/>
                </a:solidFill>
                <a:ea typeface="Calibri"/>
                <a:cs typeface="Times New Roman"/>
              </a:rPr>
              <a:t>st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, at the end of the day. More information will be sent home next week.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Please be advised that we have allergies in our class to nuts and shellfish. If you are sending snacks to share, we ask that you avoid these allergens.</a:t>
            </a: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 smtClean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2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</a:t>
            </a: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</a:t>
            </a:r>
            <a: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going on in school:</a:t>
            </a:r>
            <a:br>
              <a:rPr lang="en-US" sz="1400" u="sng" dirty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CVC words: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word families –at and -an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 Numbers 0-100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(intro. Into base ten)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300" dirty="0">
                <a:solidFill>
                  <a:schemeClr val="tx1"/>
                </a:solidFill>
                <a:ea typeface="Calibri"/>
                <a:cs typeface="Times New Roman"/>
              </a:rPr>
              <a:t>First and last name / </a:t>
            </a:r>
            <a:r>
              <a:rPr lang="en-US" sz="1200" dirty="0">
                <a:solidFill>
                  <a:schemeClr val="tx1"/>
                </a:solidFill>
                <a:ea typeface="Calibri"/>
                <a:cs typeface="Times New Roman"/>
              </a:rPr>
              <a:t>letter formation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>
                <a:solidFill>
                  <a:schemeClr val="tx1"/>
                </a:solidFill>
                <a:ea typeface="Calibri"/>
                <a:cs typeface="Times New Roman"/>
              </a:rPr>
              <a:t>Social Studies: 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>Nevada/community</a:t>
            </a:r>
            <a:endParaRPr lang="en-US" sz="14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20 minutes each evening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.</a:t>
            </a:r>
            <a:endParaRPr lang="en-US" sz="1400" b="1" i="1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Math Websites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to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practice beginning place value: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www.abcya.com/base_ten_fun.htm</a:t>
            </a: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  <a:b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http://mrnussbaum.com/63grade1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  <a:endParaRPr lang="en-US" sz="1400" dirty="0" smtClean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Oct. 2: Cesar’s birthday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8: </a:t>
            </a:r>
            <a:r>
              <a:rPr lang="en-US" sz="1400" dirty="0" err="1">
                <a:solidFill>
                  <a:schemeClr val="tx1"/>
                </a:solidFill>
              </a:rPr>
              <a:t>Krystian’s</a:t>
            </a:r>
            <a:r>
              <a:rPr lang="en-US" sz="1400" dirty="0">
                <a:solidFill>
                  <a:schemeClr val="tx1"/>
                </a:solidFill>
              </a:rPr>
              <a:t> birthday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Oct. 9: Logan’s birthday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10: Columbus 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(we ARE in school this day)</a:t>
            </a:r>
            <a:br>
              <a:rPr lang="en-US" sz="11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20: Jovani’s birthday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21: Sebastian’s </a:t>
            </a:r>
            <a:r>
              <a:rPr lang="en-US" sz="1400" dirty="0" smtClean="0">
                <a:solidFill>
                  <a:schemeClr val="tx1"/>
                </a:solidFill>
              </a:rPr>
              <a:t>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24: Make-up Picture Day</a:t>
            </a:r>
            <a:endParaRPr lang="en-US" sz="1400" dirty="0">
              <a:solidFill>
                <a:schemeClr val="tx1"/>
              </a:solidFill>
            </a:endParaRPr>
          </a:p>
          <a:p>
            <a:pPr algn="r"/>
            <a:r>
              <a:rPr lang="en-US" sz="1400" dirty="0">
                <a:solidFill>
                  <a:schemeClr val="tx1"/>
                </a:solidFill>
              </a:rPr>
              <a:t>Oct. 30: Camilla’s </a:t>
            </a:r>
            <a:r>
              <a:rPr lang="en-US" sz="1400" dirty="0" smtClean="0">
                <a:solidFill>
                  <a:schemeClr val="tx1"/>
                </a:solidFill>
              </a:rPr>
              <a:t>birthday                o</a:t>
            </a: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Oct. 31: Halloween (party</a:t>
            </a:r>
            <a:r>
              <a:rPr lang="en-US" sz="1400" dirty="0" smtClean="0">
                <a:solidFill>
                  <a:schemeClr val="tx1"/>
                </a:solidFill>
              </a:rPr>
              <a:t>!)                </a:t>
            </a:r>
            <a:r>
              <a:rPr lang="en-US" sz="1400" dirty="0">
                <a:solidFill>
                  <a:schemeClr val="tx1"/>
                </a:solidFill>
              </a:rPr>
              <a:t>o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Nevada Day </a:t>
            </a:r>
            <a:r>
              <a:rPr lang="en-US" sz="1600" dirty="0" smtClean="0">
                <a:solidFill>
                  <a:schemeClr val="tx1"/>
                </a:solidFill>
              </a:rPr>
              <a:t>                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0935" y="1676400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First 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7"/>
              </a:rPr>
              <a:t>alcrouse@interact.ccsd.net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8"/>
              </a:rPr>
              <a:t>aaleverence@interact.ccsd.ne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17-20, </a:t>
            </a: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187757" y="8239343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136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28</cp:revision>
  <cp:lastPrinted>2016-10-17T22:39:22Z</cp:lastPrinted>
  <dcterms:created xsi:type="dcterms:W3CDTF">2012-09-29T15:12:52Z</dcterms:created>
  <dcterms:modified xsi:type="dcterms:W3CDTF">2016-10-18T14:36:55Z</dcterms:modified>
</cp:coreProperties>
</file>