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aleverence@interact.ccsd.net" TargetMode="External"/><Relationship Id="rId3" Type="http://schemas.openxmlformats.org/officeDocument/2006/relationships/hyperlink" Target="http://gamequarium.com/placevalue.html" TargetMode="External"/><Relationship Id="rId7" Type="http://schemas.openxmlformats.org/officeDocument/2006/relationships/hyperlink" Target="mailto:alcrouse@interact.ccsd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interactivesites.weebly.com/place-value.htm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Our class Halloween celebration will be Monday, October 31</a:t>
            </a:r>
            <a:r>
              <a:rPr lang="en-US" sz="1400" baseline="30000" dirty="0">
                <a:solidFill>
                  <a:schemeClr val="tx1"/>
                </a:solidFill>
                <a:ea typeface="Calibri"/>
                <a:cs typeface="Times New Roman"/>
              </a:rPr>
              <a:t>st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, at the end of the day. If you do not wish your child to participate, please let us know and we will make other arrangements for him/her during that time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going on in school:</a:t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Novels/comprehension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Numbers in Base Ten (Place Value)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Complete Sentences / Details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holidays/Halloween</a:t>
            </a:r>
            <a:endParaRPr lang="en-US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  <a:endParaRPr lang="en-US" sz="1400" b="1" i="1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Math Websites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to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practice place value: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gamequarium.com/placevalue.html</a:t>
            </a: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interactivesites.weebly.com/place-value.html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Oct. 1: Bailey’s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3: Esteban’s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10: Columbus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(we ARE in school this day)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12: Eileen’s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24: Damian’s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Make-up Picture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31: Halloween (party!)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Nevada Day                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7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8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24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-27,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2" y="8309986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82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27</cp:revision>
  <cp:lastPrinted>2016-10-24T21:44:56Z</cp:lastPrinted>
  <dcterms:created xsi:type="dcterms:W3CDTF">2012-09-29T15:12:52Z</dcterms:created>
  <dcterms:modified xsi:type="dcterms:W3CDTF">2016-10-24T23:11:26Z</dcterms:modified>
</cp:coreProperties>
</file>