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268" y="-11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9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1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1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8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4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5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4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1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7FA9-519A-48C9-B9D9-8ECC260A55A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1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aaleverence@interact.ccsd.net" TargetMode="External"/><Relationship Id="rId3" Type="http://schemas.openxmlformats.org/officeDocument/2006/relationships/hyperlink" Target="http://www.abcya.com/base_ten_fun.htm" TargetMode="External"/><Relationship Id="rId7" Type="http://schemas.openxmlformats.org/officeDocument/2006/relationships/hyperlink" Target="mailto:alcrouse@interact.ccsd.ne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hyperlink" Target="http://mrnussbaum.com/63grade1/" TargetMode="Externa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8600" y="180340"/>
            <a:ext cx="4419600" cy="2305050"/>
          </a:xfrm>
          <a:prstGeom prst="roundRect">
            <a:avLst/>
          </a:prstGeom>
          <a:solidFill>
            <a:schemeClr val="bg1"/>
          </a:solidFill>
          <a:ln w="889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>
              <a:effectLst/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828800"/>
            <a:ext cx="4135755" cy="828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13910" y="423545"/>
            <a:ext cx="3795395" cy="3497580"/>
          </a:xfrm>
          <a:prstGeom prst="roundRect">
            <a:avLst/>
          </a:prstGeom>
          <a:noFill/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3990" y="2838326"/>
            <a:ext cx="2814955" cy="6072505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  <a:t>Our class Halloween celebration will be Monday, October 31</a:t>
            </a:r>
            <a:r>
              <a:rPr lang="en-US" sz="1400" baseline="30000" dirty="0">
                <a:solidFill>
                  <a:schemeClr val="tx1"/>
                </a:solidFill>
                <a:ea typeface="Calibri"/>
                <a:cs typeface="Times New Roman"/>
              </a:rPr>
              <a:t>st</a:t>
            </a:r>
            <a: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  <a:t>, at the end of the day. 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  <a:t>If you do not wish your child to participate, please let us know and we will make other arrangements for him/her during that time.</a:t>
            </a:r>
            <a:endParaRPr lang="en-US" sz="14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2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2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2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2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2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2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2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2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200" dirty="0" smtClean="0">
              <a:solidFill>
                <a:schemeClr val="tx1"/>
              </a:solidFill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2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 smtClean="0">
                <a:solidFill>
                  <a:schemeClr val="tx1"/>
                </a:solidFill>
                <a:effectLst/>
                <a:ea typeface="Calibri"/>
                <a:cs typeface="Times New Roman"/>
              </a:rPr>
              <a:t>Don’t forget: We have P.E. every day. Please wear/bring appropriate shoes. </a:t>
            </a:r>
            <a:endParaRPr lang="en-US" sz="800" dirty="0">
              <a:solidFill>
                <a:schemeClr val="tx1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07691" y="3352800"/>
            <a:ext cx="3581399" cy="28956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u="sng" dirty="0" smtClean="0">
                <a:solidFill>
                  <a:schemeClr val="tx1"/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  <a:t>What’s </a:t>
            </a:r>
            <a:r>
              <a:rPr lang="en-US" sz="1400" u="sng" dirty="0">
                <a:solidFill>
                  <a:schemeClr val="tx1"/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  <a:t>going on in school:</a:t>
            </a:r>
            <a:br>
              <a:rPr lang="en-US" sz="1400" u="sng" dirty="0">
                <a:solidFill>
                  <a:schemeClr val="tx1"/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</a:br>
            <a:r>
              <a:rPr lang="en-US" sz="1400" b="1" dirty="0">
                <a:solidFill>
                  <a:schemeClr val="tx1"/>
                </a:solidFill>
                <a:ea typeface="Calibri"/>
                <a:cs typeface="Times New Roman"/>
              </a:rPr>
              <a:t>Reading: </a:t>
            </a:r>
            <a: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  <a:t>CVC 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  <a:t>words and fluency</a:t>
            </a:r>
            <a: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400" b="1" dirty="0">
                <a:solidFill>
                  <a:schemeClr val="tx1"/>
                </a:solidFill>
                <a:ea typeface="Calibri"/>
                <a:cs typeface="Times New Roman"/>
              </a:rPr>
              <a:t>Math:</a:t>
            </a:r>
            <a: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  <a:t> Numbers 0-100 </a:t>
            </a:r>
            <a: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  <a:t>(place value/base ten)</a:t>
            </a:r>
            <a: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400" b="1" dirty="0">
                <a:solidFill>
                  <a:schemeClr val="tx1"/>
                </a:solidFill>
                <a:ea typeface="Calibri"/>
                <a:cs typeface="Times New Roman"/>
              </a:rPr>
              <a:t>Writing: </a:t>
            </a:r>
            <a:r>
              <a:rPr lang="en-US" sz="1300" dirty="0" smtClean="0">
                <a:solidFill>
                  <a:schemeClr val="tx1"/>
                </a:solidFill>
                <a:ea typeface="Calibri"/>
                <a:cs typeface="Times New Roman"/>
              </a:rPr>
              <a:t>beginning/ending sounds</a:t>
            </a:r>
            <a: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400" b="1" dirty="0">
                <a:solidFill>
                  <a:schemeClr val="tx1"/>
                </a:solidFill>
                <a:ea typeface="Calibri"/>
                <a:cs typeface="Times New Roman"/>
              </a:rPr>
              <a:t>Social Studies: 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  <a:t>holidays/Halloween</a:t>
            </a:r>
            <a:endParaRPr lang="en-US" sz="14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i="1" dirty="0" smtClean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>Read 20 minutes each evening.</a:t>
            </a:r>
            <a:endParaRPr lang="en-US" sz="1400" b="1" i="1" dirty="0">
              <a:solidFill>
                <a:schemeClr val="tx1"/>
              </a:solidFill>
              <a:ea typeface="Calibri"/>
              <a:cs typeface="Aharoni" panose="02010803020104030203" pitchFamily="2" charset="-79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i="1" dirty="0" smtClean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>Math Websites </a:t>
            </a:r>
            <a:r>
              <a:rPr lang="en-US" sz="1400" b="1" i="1" dirty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>to </a:t>
            </a:r>
            <a:r>
              <a:rPr lang="en-US" sz="1400" b="1" i="1" dirty="0" smtClean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>practice beginning place value: </a:t>
            </a:r>
            <a:r>
              <a:rPr lang="en-US" sz="1400" b="1" i="1" dirty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/>
            </a:r>
            <a:br>
              <a:rPr lang="en-US" sz="1400" b="1" i="1" dirty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</a:br>
            <a:r>
              <a:rPr lang="en-US" sz="1400" dirty="0">
                <a:solidFill>
                  <a:schemeClr val="tx1"/>
                </a:solidFill>
                <a:ea typeface="Calibri"/>
                <a:cs typeface="Aharoni" panose="02010803020104030203" pitchFamily="2" charset="-79"/>
                <a:hlinkClick r:id="rId3"/>
              </a:rPr>
              <a:t>http://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Aharoni" panose="02010803020104030203" pitchFamily="2" charset="-79"/>
                <a:hlinkClick r:id="rId3"/>
              </a:rPr>
              <a:t>www.abcya.com/base_ten_fun.htm</a:t>
            </a:r>
            <a:r>
              <a:rPr lang="en-US" sz="1400" dirty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> </a:t>
            </a:r>
            <a:br>
              <a:rPr lang="en-US" sz="1400" dirty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</a:br>
            <a:r>
              <a:rPr lang="en-US" sz="1400" dirty="0">
                <a:solidFill>
                  <a:schemeClr val="tx1"/>
                </a:solidFill>
                <a:ea typeface="Calibri"/>
                <a:cs typeface="Aharoni" panose="02010803020104030203" pitchFamily="2" charset="-79"/>
                <a:hlinkClick r:id="rId4"/>
              </a:rPr>
              <a:t>http://mrnussbaum.com/63grade1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Aharoni" panose="02010803020104030203" pitchFamily="2" charset="-79"/>
                <a:hlinkClick r:id="rId4"/>
              </a:rPr>
              <a:t>/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160395" y="6482222"/>
            <a:ext cx="3579494" cy="247777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400" dirty="0">
                <a:solidFill>
                  <a:schemeClr val="tx1"/>
                </a:solidFill>
              </a:rPr>
              <a:t>Oct. 2: Cesar’s birthday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Oct. 8: </a:t>
            </a:r>
            <a:r>
              <a:rPr lang="en-US" sz="1400" dirty="0" err="1">
                <a:solidFill>
                  <a:schemeClr val="tx1"/>
                </a:solidFill>
              </a:rPr>
              <a:t>Krystian’s</a:t>
            </a:r>
            <a:r>
              <a:rPr lang="en-US" sz="1400" dirty="0">
                <a:solidFill>
                  <a:schemeClr val="tx1"/>
                </a:solidFill>
              </a:rPr>
              <a:t> birthday</a:t>
            </a:r>
          </a:p>
          <a:p>
            <a:pPr algn="r"/>
            <a:r>
              <a:rPr lang="en-US" sz="1400" dirty="0">
                <a:solidFill>
                  <a:schemeClr val="tx1"/>
                </a:solidFill>
              </a:rPr>
              <a:t>Oct. 9: Logan’s birthday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Oct. 10: Columbus Day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(we ARE in school this day)</a:t>
            </a:r>
            <a:br>
              <a:rPr lang="en-US" sz="11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Oct. 20: Jovani’s birthday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Oct. 21: Sebastian’s </a:t>
            </a:r>
            <a:r>
              <a:rPr lang="en-US" sz="1400" dirty="0" smtClean="0">
                <a:solidFill>
                  <a:schemeClr val="tx1"/>
                </a:solidFill>
              </a:rPr>
              <a:t>birthday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Oct. 24: Make-up Picture Day</a:t>
            </a:r>
            <a:endParaRPr lang="en-US" sz="1400" dirty="0">
              <a:solidFill>
                <a:schemeClr val="tx1"/>
              </a:solidFill>
            </a:endParaRPr>
          </a:p>
          <a:p>
            <a:pPr algn="r"/>
            <a:r>
              <a:rPr lang="en-US" sz="1400" dirty="0">
                <a:solidFill>
                  <a:schemeClr val="tx1"/>
                </a:solidFill>
              </a:rPr>
              <a:t>Oct. 30: Camilla’s </a:t>
            </a:r>
            <a:r>
              <a:rPr lang="en-US" sz="1400" dirty="0" smtClean="0">
                <a:solidFill>
                  <a:schemeClr val="tx1"/>
                </a:solidFill>
              </a:rPr>
              <a:t>birthday                o</a:t>
            </a:r>
            <a:r>
              <a:rPr lang="en-US" sz="1400" dirty="0">
                <a:solidFill>
                  <a:schemeClr val="tx1"/>
                </a:solidFill>
              </a:rPr>
              <a:t/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Oct. 31: Halloween (party</a:t>
            </a:r>
            <a:r>
              <a:rPr lang="en-US" sz="1400" dirty="0" smtClean="0">
                <a:solidFill>
                  <a:schemeClr val="tx1"/>
                </a:solidFill>
              </a:rPr>
              <a:t>!)                </a:t>
            </a:r>
            <a:r>
              <a:rPr lang="en-US" sz="1400" dirty="0">
                <a:solidFill>
                  <a:schemeClr val="tx1"/>
                </a:solidFill>
              </a:rPr>
              <a:t>o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Nevada Day </a:t>
            </a:r>
            <a:r>
              <a:rPr lang="en-US" sz="1600" dirty="0" smtClean="0">
                <a:solidFill>
                  <a:schemeClr val="tx1"/>
                </a:solidFill>
              </a:rPr>
              <a:t>                o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2304262" y="7515541"/>
            <a:ext cx="2525395" cy="428625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IMPORTANT </a:t>
            </a:r>
            <a:r>
              <a:rPr lang="en-US" b="1" dirty="0" smtClean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DATES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21431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2" descr="Description: Month of October Ow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2802"/>
            <a:ext cx="41148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escription: halloween gho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935" y="457200"/>
            <a:ext cx="20383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80935" y="1676400"/>
            <a:ext cx="2057400" cy="1318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Calibri"/>
                <a:cs typeface="Times New Roman"/>
              </a:rPr>
              <a:t>Ms. Crouse and</a:t>
            </a:r>
            <a:br>
              <a:rPr lang="en-US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Calibri"/>
                <a:cs typeface="Times New Roman"/>
              </a:rPr>
            </a:br>
            <a:r>
              <a:rPr lang="en-US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Calibri"/>
                <a:cs typeface="Times New Roman"/>
              </a:rPr>
              <a:t>Mrs.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Calibri"/>
                <a:cs typeface="Times New Roman"/>
              </a:rPr>
              <a:t>Leverence</a:t>
            </a:r>
            <a:endParaRPr lang="en-US" sz="1600" dirty="0">
              <a:effectLst/>
              <a:latin typeface="Agency FB" panose="020B0503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smtClean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/>
                <a:cs typeface="Times New Roman"/>
              </a:rPr>
              <a:t>First Grade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  <a:hlinkClick r:id="rId7"/>
              </a:rPr>
              <a:t>alcrouse@interact.ccsd.net</a:t>
            </a:r>
            <a:r>
              <a:rPr lang="en-US" sz="1400" dirty="0" smtClean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</a:rPr>
            </a:br>
            <a:r>
              <a:rPr lang="en-US" sz="1400" dirty="0" smtClean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  <a:hlinkClick r:id="rId8"/>
              </a:rPr>
              <a:t>aaleverence@interact.ccsd.ne</a:t>
            </a:r>
            <a:r>
              <a:rPr lang="en-US" sz="1400" dirty="0" smtClean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</a:rPr>
              <a:t>t </a:t>
            </a:r>
            <a:endParaRPr lang="en-US" sz="1200" dirty="0">
              <a:effectLst/>
              <a:latin typeface="Agency FB" panose="020B0503020202020204" pitchFamily="34" charset="0"/>
              <a:ea typeface="Calibri"/>
              <a:cs typeface="Times New Roman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00600" y="76200"/>
            <a:ext cx="1888490" cy="424815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 dirty="0" smtClean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OCT. </a:t>
            </a:r>
            <a:r>
              <a:rPr lang="en-US" sz="1600" b="1" dirty="0" smtClean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24</a:t>
            </a:r>
            <a:r>
              <a:rPr lang="en-US" sz="1600" b="1" dirty="0" smtClean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-27, </a:t>
            </a:r>
            <a:r>
              <a:rPr lang="en-US" sz="1600" b="1" dirty="0" smtClean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2016</a:t>
            </a:r>
            <a:endParaRPr lang="en-US" sz="1050" dirty="0">
              <a:effectLst/>
              <a:ea typeface="Calibri"/>
              <a:cs typeface="Times New Roman"/>
            </a:endParaRPr>
          </a:p>
        </p:txBody>
      </p:sp>
      <p:pic>
        <p:nvPicPr>
          <p:cNvPr id="2072" name="Picture 24" descr="spider web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29854"/>
            <a:ext cx="1433624" cy="141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Cute Happy Candy Cor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1754">
            <a:off x="6187757" y="8239343"/>
            <a:ext cx="647700" cy="70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6" descr="Cute Happy Candy Cor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6288">
            <a:off x="5802000" y="8397244"/>
            <a:ext cx="488218" cy="53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69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82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Galewski</dc:creator>
  <cp:lastModifiedBy>LocalAdmin</cp:lastModifiedBy>
  <cp:revision>31</cp:revision>
  <cp:lastPrinted>2016-10-24T21:44:42Z</cp:lastPrinted>
  <dcterms:created xsi:type="dcterms:W3CDTF">2012-09-29T15:12:52Z</dcterms:created>
  <dcterms:modified xsi:type="dcterms:W3CDTF">2016-10-24T23:21:08Z</dcterms:modified>
</cp:coreProperties>
</file>