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9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utegraphic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Thank you for your patience as we began the school year. As many of you heard, I was out for two weeks in Sept. due to Jury Duty Service. The last two weeks have been spent catching up, and I think we’re finally there. Whew!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You will now receive a weekly newsletter each Monday. If I have your e-mail, I will also </a:t>
            </a:r>
            <a:r>
              <a:rPr lang="en-US" sz="1400" smtClean="0">
                <a:solidFill>
                  <a:schemeClr val="tx1"/>
                </a:solidFill>
                <a:ea typeface="Calibri"/>
                <a:cs typeface="Times New Roman"/>
              </a:rPr>
              <a:t>try to send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it as an attachment to ensure it doesn’t get lost.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As a reminder, we do not have weekly homework this year, but I will keep you updated with what we are doing in class and will give suggestions to help at home if you would like to work with your child.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going on in school:</a:t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Inferences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Numbers in Base Ten (Place Value)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Pumpkins (informational writing)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Science: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Pumpkins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ead 20 minutes each evening.</a:t>
            </a:r>
            <a:b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2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Notice 2- and 3-digit numbers in real life (</a:t>
            </a:r>
            <a:r>
              <a:rPr lang="en-US" sz="1200" dirty="0" err="1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tv</a:t>
            </a:r>
            <a:r>
              <a:rPr lang="en-US" sz="12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channels, signs, oven digits, car dashboard, etc.). Discuss the ones, tens, and hundreds digit of the number and the value of each digit. (ex. 42 = 4 tens + 2 ones = 40 + 2)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Oct. 1: Bailey’s birthday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Oct. 3: Esteban’s birthday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Oct. 10: Columbus 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(we ARE in school this day)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Oct. 12: Eileen’s birthday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Oct. 24: Damian’s birthday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Oct. 31: Halloween (party!)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Nevada Day           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0600" y="1771967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  <a:endParaRPr lang="en-US" sz="1400" dirty="0">
              <a:solidFill>
                <a:schemeClr val="tx1"/>
              </a:solidFill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aaleverence@interact.ccsd.net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3-6, 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2" y="8309986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Monthly or Weekly Classroom Newsletter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948A54"/>
                </a:solidFill>
                <a:effectLst/>
                <a:ea typeface="Calibri"/>
                <a:cs typeface="Times New Roman"/>
              </a:rPr>
              <a:t>Type your text here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3658235"/>
            <a:ext cx="3581399" cy="228536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26106" y="625949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0395" y="2657475"/>
            <a:ext cx="1487805" cy="86550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Type Text Here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275840" y="7296785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INFO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1975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5400" y="1771967"/>
            <a:ext cx="1434465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Your Teacher Name 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Grade Level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Email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pencilPete FONT"/>
                <a:ea typeface="Calibri"/>
                <a:cs typeface="Times New Roman"/>
              </a:rPr>
              <a:t>Phone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 GOES HERE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2" y="8309986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ctober Trick or Trea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04"/>
            <a:ext cx="3657600" cy="20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57200"/>
            <a:ext cx="6248399" cy="69342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downloading my October newsletters!  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Graphics are from: 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http://www.mycutegraphics.com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visit my TPT store for a complete set of newsletters! 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http://www.teacherspayteachers.com/Store/Erika-Galewski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Thanks,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Erika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5749820" y="6346438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308438" y="6595270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226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11</cp:revision>
  <cp:lastPrinted>2016-10-03T22:08:07Z</cp:lastPrinted>
  <dcterms:created xsi:type="dcterms:W3CDTF">2012-09-29T15:12:52Z</dcterms:created>
  <dcterms:modified xsi:type="dcterms:W3CDTF">2016-10-03T22:20:07Z</dcterms:modified>
</cp:coreProperties>
</file>