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B775-1B95-4C9C-9DCE-79C0850B184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aleverence@interact.ccsd.net" TargetMode="External"/><Relationship Id="rId5" Type="http://schemas.openxmlformats.org/officeDocument/2006/relationships/hyperlink" Target="mailto:alcrouse@interact.ccsd.net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rocan 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3657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" y="1600200"/>
            <a:ext cx="2971800" cy="7391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Thank you to all who contributed to our class Halloween party. The students had a great time – and so did the teachers! There were some great costumes, too. </a:t>
            </a:r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  <a:sym typeface="Wingdings" panose="05000000000000000000" pitchFamily="2" charset="2"/>
              </a:rPr>
              <a:t> </a:t>
            </a:r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Our classes are in need of zippered baggies of all sizes, especially gallon and sandwich sizes. If you would be willing to donate, we would really appreciate it. </a:t>
            </a:r>
          </a:p>
          <a:p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November has several days of non-attendance. Please mark your calendars. </a:t>
            </a:r>
          </a:p>
          <a:p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T" panose="020E0602030304020304" pitchFamily="34" charset="0"/>
              </a:rPr>
              <a:t>We are currently in the process of constructing a webpage on www.sandyvalleyschool.com  where we will post information about the first and second grade classes and digital copies of papers sent home. Keep an eye out! </a:t>
            </a:r>
            <a:endParaRPr lang="en-US" sz="1400" dirty="0">
              <a:solidFill>
                <a:schemeClr val="tx1"/>
              </a:solidFill>
              <a:latin typeface="Albertus MT" panose="020E06020303040203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5638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Nov. 1: Christopher’s </a:t>
            </a:r>
            <a:r>
              <a:rPr lang="en-US" dirty="0">
                <a:solidFill>
                  <a:schemeClr val="tx1"/>
                </a:solidFill>
              </a:rPr>
              <a:t>birthday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8: Election 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No School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11: Veterans’ 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23: Andy’s birthday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24: Thanksgiving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Nov. 21-25: Thanksgiving Week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No School all week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46402" y="2335161"/>
            <a:ext cx="3413195" cy="3124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/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</a:t>
            </a:r>
            <a: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going on in school:</a:t>
            </a:r>
            <a:b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Fluency/comprehension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Addition</a:t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</a:t>
            </a: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Complete Sentences / Details</a:t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Social Studies</a:t>
            </a: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Election Day</a:t>
            </a:r>
            <a:endParaRPr lang="en-US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20 minutes each evening.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endParaRPr lang="en-US" sz="1400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8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74" name="Picture 10" descr="http://content.mycutegraphics.com/graphics/month/november/month-november-aut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5393"/>
            <a:ext cx="3352801" cy="12124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89165" y="168056"/>
            <a:ext cx="2699229" cy="3754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31 – NOV. 3, </a:t>
            </a: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870812" y="7136593"/>
            <a:ext cx="3352800" cy="3572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DATES</a:t>
            </a:r>
            <a:endParaRPr lang="en-US" sz="1050" dirty="0">
              <a:ea typeface="Calibri"/>
              <a:cs typeface="Times New Roman"/>
            </a:endParaRPr>
          </a:p>
        </p:txBody>
      </p:sp>
      <p:pic>
        <p:nvPicPr>
          <p:cNvPr id="11278" name="Picture 14" descr="Cooked Tur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791" y="543543"/>
            <a:ext cx="3084422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38002" y="585814"/>
            <a:ext cx="2286000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sz="1400" dirty="0" err="1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gency FB" panose="020B0503020202020204" pitchFamily="34" charset="0"/>
                <a:ea typeface="Calibri"/>
                <a:cs typeface="Times New Roman"/>
              </a:rPr>
              <a:t>Second 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5"/>
              </a:rPr>
              <a:t>alcrouse@interact.ccsd.net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6"/>
              </a:rPr>
              <a:t>aaleverence@interact.ccsd.ne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pic>
        <p:nvPicPr>
          <p:cNvPr id="11280" name="Picture 16" descr="Turkey and Pumpki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02166"/>
            <a:ext cx="1600200" cy="1541834"/>
          </a:xfrm>
          <a:prstGeom prst="rect">
            <a:avLst/>
          </a:prstGeom>
          <a:noFill/>
        </p:spPr>
      </p:pic>
      <p:pic>
        <p:nvPicPr>
          <p:cNvPr id="11284" name="Picture 20" descr="Ear of Co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4002" y="8330888"/>
            <a:ext cx="633998" cy="813112"/>
          </a:xfrm>
          <a:prstGeom prst="rect">
            <a:avLst/>
          </a:prstGeom>
          <a:noFill/>
        </p:spPr>
      </p:pic>
      <p:pic>
        <p:nvPicPr>
          <p:cNvPr id="27" name="Picture 20" descr="Ear of Co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8330888"/>
            <a:ext cx="633998" cy="8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megan.alessi</dc:creator>
  <cp:lastModifiedBy>LocalAdmin</cp:lastModifiedBy>
  <cp:revision>21</cp:revision>
  <dcterms:created xsi:type="dcterms:W3CDTF">2012-10-11T13:58:26Z</dcterms:created>
  <dcterms:modified xsi:type="dcterms:W3CDTF">2016-11-01T21:44:19Z</dcterms:modified>
</cp:coreProperties>
</file>