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aleverence@interact.ccsd.net" TargetMode="External"/><Relationship Id="rId3" Type="http://schemas.openxmlformats.org/officeDocument/2006/relationships/hyperlink" Target="http://www.abcya.com/base_ten_fun.htm" TargetMode="External"/><Relationship Id="rId7" Type="http://schemas.openxmlformats.org/officeDocument/2006/relationships/hyperlink" Target="mailto:alcrouse@interact.ccsd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mrnussbaum.com/63grade1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" y="1600200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Thank you to all who contributed to our class Halloween party. The students had a great time – and so did the teachers! There were some great costumes, too. </a:t>
            </a:r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  <a:sym typeface="Wingdings" panose="05000000000000000000" pitchFamily="2" charset="2"/>
              </a:rPr>
              <a:t> </a:t>
            </a:r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Our classes are in need of zippered baggies of all sizes, especially gallon and sandwich sizes. If you would be willing to donate, we would really appreciate it.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Novembe</a:t>
            </a:r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r has several days of non-attendance. Please mark your calendars.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We are currently in the process of constructing a webpage on www.sandyvalleyschool.com  where we will post information about the first and second grade classes and digital copies of papers sent home. Keep an eye out! </a:t>
            </a:r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8: Election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11: Veterans’ Day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24: Thanksgiving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Nov. 21-25: Thanksgiving Week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 all week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46402" y="2335161"/>
            <a:ext cx="3413195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CVC words and </a:t>
            </a:r>
            <a:r>
              <a:rPr lang="en-US" sz="1400" smtClean="0">
                <a:solidFill>
                  <a:schemeClr val="tx1"/>
                </a:solidFill>
                <a:ea typeface="Calibri"/>
                <a:cs typeface="Times New Roman"/>
              </a:rPr>
              <a:t>fluency/sight word mastery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Numbers 0-100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(place value/base ten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and addition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300" dirty="0">
                <a:solidFill>
                  <a:schemeClr val="tx1"/>
                </a:solidFill>
                <a:ea typeface="Calibri"/>
                <a:cs typeface="Times New Roman"/>
              </a:rPr>
              <a:t>beginning/ending sounds 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Social 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Studies</a:t>
            </a: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Election Day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Math Websites to practice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addition: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2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http://www.abcya.com/base_ten_fun.htm</a:t>
            </a:r>
            <a:r>
              <a:rPr lang="en-US" sz="12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  <a:br>
              <a:rPr lang="en-US" sz="12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2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http://mrnussbaum.com/63grade1/</a:t>
            </a:r>
            <a:r>
              <a:rPr lang="en-US" sz="12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5393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89165" y="168056"/>
            <a:ext cx="2699229" cy="3754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31 – NOV. 3, </a:t>
            </a: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870812" y="7136593"/>
            <a:ext cx="3352800" cy="3572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DATES</a:t>
            </a:r>
            <a:endParaRPr lang="en-US" sz="1050" dirty="0">
              <a:ea typeface="Calibri"/>
              <a:cs typeface="Times New Roman"/>
            </a:endParaRP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8791" y="543543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38002" y="585814"/>
            <a:ext cx="2286000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sz="1400" dirty="0" err="1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Agency FB" panose="020B0503020202020204" pitchFamily="34" charset="0"/>
                <a:ea typeface="Calibri"/>
                <a:cs typeface="Times New Roman"/>
              </a:rPr>
              <a:t>First </a:t>
            </a:r>
            <a:r>
              <a:rPr lang="en-US" sz="1400" dirty="0">
                <a:latin typeface="Agency FB" panose="020B0503020202020204" pitchFamily="34" charset="0"/>
                <a:ea typeface="Calibri"/>
                <a:cs typeface="Times New Roman"/>
              </a:rPr>
              <a:t>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7"/>
              </a:rPr>
              <a:t>alcrouse@interact.ccsd.net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8"/>
              </a:rPr>
              <a:t>aaleverence@interact.ccsd.ne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602166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4002" y="8330888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8330888"/>
            <a:ext cx="633998" cy="8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LocalAdmin</cp:lastModifiedBy>
  <cp:revision>22</cp:revision>
  <dcterms:created xsi:type="dcterms:W3CDTF">2012-10-11T13:58:26Z</dcterms:created>
  <dcterms:modified xsi:type="dcterms:W3CDTF">2016-11-01T21:43:34Z</dcterms:modified>
</cp:coreProperties>
</file>